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695" r:id="rId2"/>
    <p:sldId id="684" r:id="rId3"/>
    <p:sldId id="685" r:id="rId4"/>
    <p:sldId id="686" r:id="rId5"/>
    <p:sldId id="687" r:id="rId6"/>
    <p:sldId id="688" r:id="rId7"/>
    <p:sldId id="689" r:id="rId8"/>
    <p:sldId id="690" r:id="rId9"/>
    <p:sldId id="691" r:id="rId1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9BEFBC5-C015-365A-6CBB-FE27EBFE6E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(331)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1266FD-9959-F40D-9B68-73F46EC777E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10/19/2022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A1B332-8D59-B211-3020-6A35F2B4CE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53754E-315C-FCBF-D687-D6E81C4393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AA08F19-F686-44CA-BD10-C0499F578FF6}" type="slidenum"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32232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(331)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10/19/2022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DF23554-4861-481B-BBFC-C276F7180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237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620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9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49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87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42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94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19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6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52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833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31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E1DC73-61C9-405E-8322-F48E24BD0DFF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7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63861"/>
            <a:ext cx="8229600" cy="1154162"/>
          </a:xfrm>
        </p:spPr>
        <p:txBody>
          <a:bodyPr>
            <a:spAutoFit/>
          </a:bodyPr>
          <a:lstStyle/>
          <a:p>
            <a:r>
              <a:rPr lang="en-US" sz="6600">
                <a:solidFill>
                  <a:schemeClr val="bg1"/>
                </a:solidFill>
              </a:rPr>
              <a:t>The Crucifixion 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9754" y="3886200"/>
            <a:ext cx="6705600" cy="1200329"/>
          </a:xfrm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tx1"/>
                </a:solidFill>
              </a:rPr>
              <a:t>Matthew 27:35-38; Mark 15:24-28; Luke 23:33-34; John 19:18-24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FDC33B-453A-E38B-C3DE-FC71727A50A1}"/>
              </a:ext>
            </a:extLst>
          </p:cNvPr>
          <p:cNvSpPr txBox="1"/>
          <p:nvPr/>
        </p:nvSpPr>
        <p:spPr>
          <a:xfrm>
            <a:off x="2938668" y="5915680"/>
            <a:ext cx="3284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October 19, 2022</a:t>
            </a:r>
          </a:p>
        </p:txBody>
      </p:sp>
    </p:spTree>
    <p:extLst>
      <p:ext uri="{BB962C8B-B14F-4D97-AF65-F5344CB8AC3E}">
        <p14:creationId xmlns:p14="http://schemas.microsoft.com/office/powerpoint/2010/main" val="4133854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617" y="1874837"/>
            <a:ext cx="8458200" cy="2708434"/>
          </a:xfrm>
        </p:spPr>
        <p:txBody>
          <a:bodyPr>
            <a:spAutoFit/>
          </a:bodyPr>
          <a:lstStyle/>
          <a:p>
            <a:r>
              <a:rPr lang="en-US" sz="3200" b="1"/>
              <a:t>One of the robbers believed Him</a:t>
            </a:r>
            <a:r>
              <a:rPr lang="en-US" sz="3200" b="1" dirty="0"/>
              <a:t>.</a:t>
            </a:r>
            <a:br>
              <a:rPr lang="en-US" sz="3200" b="1"/>
            </a:br>
            <a:r>
              <a:rPr lang="en-US" sz="3200"/>
              <a:t>Luke 23:39-43</a:t>
            </a:r>
            <a:endParaRPr lang="en-US" sz="3200" dirty="0"/>
          </a:p>
          <a:p>
            <a:pPr>
              <a:buNone/>
            </a:pPr>
            <a:endParaRPr lang="en-US" sz="3200" dirty="0"/>
          </a:p>
          <a:p>
            <a:r>
              <a:rPr lang="en-US" sz="3200" b="1"/>
              <a:t>The inscription. </a:t>
            </a:r>
            <a:r>
              <a:rPr lang="en-US" sz="3200"/>
              <a:t>“JESUS OF NAZARETH THE KING OF THE JEWS.” </a:t>
            </a:r>
            <a:r>
              <a:rPr lang="en-US" sz="3200" b="1"/>
              <a:t>John 19:19-20</a:t>
            </a:r>
            <a:endParaRPr lang="en-US" sz="32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73" y="274638"/>
            <a:ext cx="8913130" cy="1143000"/>
          </a:xfr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The Crucifixion Matthew 27:35-38; Mark 15:24-28; Luke 23:33-34, 38; John 19:18-24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139047"/>
          </a:xfrm>
        </p:spPr>
        <p:txBody>
          <a:bodyPr>
            <a:spAutoFit/>
          </a:bodyPr>
          <a:lstStyle/>
          <a:p>
            <a:r>
              <a:rPr lang="en-US" sz="3200" b="1" dirty="0"/>
              <a:t>Mocked by passers-by </a:t>
            </a:r>
            <a:r>
              <a:rPr lang="en-US" sz="3200" dirty="0"/>
              <a:t>(chief priests, scribes, elders (Matthew 27:39ff, and the soldiers).</a:t>
            </a:r>
            <a:br>
              <a:rPr lang="en-US" sz="3200" dirty="0"/>
            </a:br>
            <a:r>
              <a:rPr lang="en-US" sz="3200" dirty="0"/>
              <a:t> Psalms 22:7</a:t>
            </a:r>
            <a:r>
              <a:rPr lang="en-US" sz="3200" b="1" dirty="0"/>
              <a:t> </a:t>
            </a:r>
          </a:p>
          <a:p>
            <a:r>
              <a:rPr lang="en-US" sz="3200" b="1" dirty="0"/>
              <a:t>Mocked by one of the thieves.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244"/>
            <a:ext cx="8458200" cy="136960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Mocking. Matthew 27:39-44;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Mark 15:29-32; Luke 23:35-43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4009192"/>
            <a:ext cx="8229600" cy="1354217"/>
          </a:xfrm>
          <a:prstGeom prst="rect">
            <a:avLst/>
          </a:prstGeom>
        </p:spPr>
        <p:txBody>
          <a:bodyPr vert="horz" rtlCol="0" anchor="ctr">
            <a:sp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Jesus commends His mother to John. John 19:25-27 (cf. John 7:5</a:t>
            </a:r>
            <a:r>
              <a:rPr kumimoji="0" lang="en-US" sz="4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1481" y="1067558"/>
            <a:ext cx="8999145" cy="5816977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200" dirty="0"/>
              <a:t>John 19:30, </a:t>
            </a:r>
            <a:r>
              <a:rPr lang="en-US" sz="3200" i="1" dirty="0"/>
              <a:t>“When Jesus therefore had received the vinegar, he said, It is finished: and he bowed his head, and </a:t>
            </a:r>
            <a:r>
              <a:rPr lang="en-US" sz="3200" b="1" i="1" dirty="0"/>
              <a:t>gave up his spirit</a:t>
            </a:r>
            <a:r>
              <a:rPr lang="en-US" sz="3200" i="1" dirty="0"/>
              <a:t>.”</a:t>
            </a:r>
          </a:p>
          <a:p>
            <a:pPr>
              <a:spcBef>
                <a:spcPts val="0"/>
              </a:spcBef>
              <a:buNone/>
            </a:pPr>
            <a:endParaRPr lang="en-US" sz="3200" i="1" dirty="0"/>
          </a:p>
          <a:p>
            <a:pPr>
              <a:spcBef>
                <a:spcPts val="0"/>
              </a:spcBef>
              <a:buNone/>
            </a:pPr>
            <a:r>
              <a:rPr lang="en-US" sz="3200" dirty="0"/>
              <a:t>Matthew 27:50, </a:t>
            </a:r>
            <a:r>
              <a:rPr lang="en-US" sz="3200" i="1" dirty="0"/>
              <a:t>“And Jesus cried again with a loud voice, and </a:t>
            </a:r>
            <a:r>
              <a:rPr lang="en-US" sz="3200" b="1" i="1" dirty="0"/>
              <a:t>yielded up his spirit.</a:t>
            </a:r>
            <a:r>
              <a:rPr lang="en-US" sz="3200" i="1" dirty="0"/>
              <a:t>”</a:t>
            </a:r>
          </a:p>
          <a:p>
            <a:pPr>
              <a:spcBef>
                <a:spcPts val="0"/>
              </a:spcBef>
              <a:buNone/>
            </a:pPr>
            <a:endParaRPr lang="en-US" sz="3200" i="1" dirty="0"/>
          </a:p>
          <a:p>
            <a:pPr>
              <a:spcBef>
                <a:spcPts val="0"/>
              </a:spcBef>
              <a:buNone/>
            </a:pPr>
            <a:r>
              <a:rPr lang="en-US" sz="3200" dirty="0"/>
              <a:t>Luke 23:46, </a:t>
            </a:r>
            <a:r>
              <a:rPr lang="en-US" sz="3200" i="1" dirty="0"/>
              <a:t>“And Jesus, crying with a loud voice, said, Father, into thy hands I commend my spirit: and having said this, </a:t>
            </a:r>
            <a:r>
              <a:rPr lang="en-US" sz="3200" b="1" i="1" dirty="0"/>
              <a:t>he gave up the ghost.</a:t>
            </a:r>
            <a:r>
              <a:rPr lang="en-US" sz="3200" i="1" dirty="0"/>
              <a:t>”</a:t>
            </a:r>
          </a:p>
          <a:p>
            <a:pPr>
              <a:spcBef>
                <a:spcPts val="0"/>
              </a:spcBef>
              <a:buNone/>
            </a:pPr>
            <a:endParaRPr lang="en-US" i="1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6181" y="301457"/>
            <a:ext cx="7772400" cy="754053"/>
          </a:xfrm>
        </p:spPr>
        <p:txBody>
          <a:bodyPr>
            <a:spAutoFit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“</a:t>
            </a:r>
            <a:r>
              <a:rPr lang="en-US" b="1" i="1" dirty="0">
                <a:solidFill>
                  <a:schemeClr val="tx1"/>
                </a:solidFill>
              </a:rPr>
              <a:t>It is finished</a:t>
            </a:r>
            <a:r>
              <a:rPr lang="en-US" i="1" dirty="0">
                <a:solidFill>
                  <a:schemeClr val="tx1"/>
                </a:solidFill>
              </a:rPr>
              <a:t>”</a:t>
            </a:r>
            <a:r>
              <a:rPr lang="en-US" b="1" dirty="0">
                <a:solidFill>
                  <a:schemeClr val="tx1"/>
                </a:solidFill>
              </a:rPr>
              <a:t> John 19:30; cf. 17:4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43400" y="5867400"/>
            <a:ext cx="35053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Note: John 10:11-18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erpetua" panose="02020502060401020303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048" y="1447800"/>
            <a:ext cx="8342202" cy="4729500"/>
          </a:xfrm>
        </p:spPr>
        <p:txBody>
          <a:bodyPr wrap="square">
            <a:spAutoFit/>
          </a:bodyPr>
          <a:lstStyle/>
          <a:p>
            <a:r>
              <a:rPr lang="en-US" sz="4000" b="1"/>
              <a:t>Darkness.</a:t>
            </a:r>
            <a:r>
              <a:rPr lang="en-US" sz="3200"/>
              <a:t> </a:t>
            </a:r>
            <a:r>
              <a:rPr lang="en-US" sz="3200" b="1"/>
              <a:t>Matthew 27:45-50</a:t>
            </a:r>
            <a:r>
              <a:rPr lang="en-US" sz="3200"/>
              <a:t>; Mark 15:33-37; Luke 23:44-46; John 19:28-30</a:t>
            </a:r>
            <a:endParaRPr lang="en-US" sz="3200" dirty="0"/>
          </a:p>
          <a:p>
            <a:pPr lvl="1"/>
            <a:r>
              <a:rPr lang="en-US" sz="3600"/>
              <a:t>Crucified the third hour (9 AM). Mark 15:25</a:t>
            </a:r>
            <a:endParaRPr lang="en-US" sz="3600" dirty="0"/>
          </a:p>
          <a:p>
            <a:pPr lvl="1"/>
            <a:r>
              <a:rPr lang="en-US" sz="3600"/>
              <a:t>Darkness for three hours – from the sixth hour (12 noon) until the ninth hour (3 PM) </a:t>
            </a:r>
            <a:br>
              <a:rPr lang="en-US" sz="3600" dirty="0"/>
            </a:br>
            <a:r>
              <a:rPr lang="en-US" sz="3600"/>
              <a:t>cf. Matthew 27:46</a:t>
            </a:r>
            <a:endParaRPr lang="en-US" sz="3600" dirty="0"/>
          </a:p>
          <a:p>
            <a:pPr marL="319088" lvl="1" indent="0">
              <a:buNone/>
            </a:pPr>
            <a:endParaRPr lang="en-US" sz="3600" dirty="0"/>
          </a:p>
          <a:p>
            <a:pPr lvl="1"/>
            <a:r>
              <a:rPr lang="en-US" sz="3600" b="1"/>
              <a:t>Jesus was on the cross for 6 hours</a:t>
            </a:r>
            <a:r>
              <a:rPr lang="en-US" sz="3600" b="1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Strange Events.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28" y="1570037"/>
            <a:ext cx="8999144" cy="4678204"/>
          </a:xfrm>
        </p:spPr>
        <p:txBody>
          <a:bodyPr wrap="square">
            <a:spAutoFit/>
          </a:bodyPr>
          <a:lstStyle/>
          <a:p>
            <a:r>
              <a:rPr lang="en-US" sz="3800" b="1" dirty="0"/>
              <a:t>The Veil – </a:t>
            </a:r>
            <a:r>
              <a:rPr lang="en-US" sz="3300" b="1" dirty="0"/>
              <a:t>Matthew 27:50-51</a:t>
            </a:r>
            <a:r>
              <a:rPr lang="en-US" sz="3300" dirty="0"/>
              <a:t>,</a:t>
            </a:r>
            <a:r>
              <a:rPr lang="en-US" sz="2800" i="1" dirty="0"/>
              <a:t>“</a:t>
            </a:r>
            <a:r>
              <a:rPr lang="en-US" sz="2800" b="1" i="1" dirty="0"/>
              <a:t>And Jesus cried again with a loud voice, and yielded up his spirit. And behold, the </a:t>
            </a:r>
            <a:r>
              <a:rPr lang="en-US" sz="2800" b="1" i="1" u="sng" dirty="0"/>
              <a:t>veil of the temple was rent in two from the top to the bottom</a:t>
            </a:r>
            <a:r>
              <a:rPr lang="en-US" sz="2800" b="1" i="1" dirty="0"/>
              <a:t>; and the earth did quake; and the rocks were rent</a:t>
            </a:r>
            <a:r>
              <a:rPr lang="en-US" sz="2800" i="1" dirty="0"/>
              <a:t>”</a:t>
            </a:r>
            <a:endParaRPr lang="en-US" b="1" dirty="0"/>
          </a:p>
          <a:p>
            <a:r>
              <a:rPr lang="en-US" b="1" dirty="0"/>
              <a:t>The Tabernacle</a:t>
            </a:r>
            <a:r>
              <a:rPr lang="en-US" sz="2800" dirty="0"/>
              <a:t>, </a:t>
            </a:r>
            <a:r>
              <a:rPr lang="en-US" sz="2800" i="1" dirty="0"/>
              <a:t>“The veil shall be a divider for you between the holy place and the Most Holy”</a:t>
            </a:r>
            <a:r>
              <a:rPr lang="en-US" sz="2800" dirty="0"/>
              <a:t> (Exodus 26:33 NKJV). The </a:t>
            </a:r>
            <a:r>
              <a:rPr lang="en-US" sz="2800" i="1" dirty="0"/>
              <a:t>“Most Holy” </a:t>
            </a:r>
            <a:r>
              <a:rPr lang="en-US" sz="2800" dirty="0"/>
              <a:t>place (Hebrews 9:3) was where the ark of the covenant was placed with the Mercy Seat on it (Exodus 26:34).</a:t>
            </a:r>
          </a:p>
          <a:p>
            <a:r>
              <a:rPr lang="en-US" sz="2800" b="1" dirty="0"/>
              <a:t>The Temple</a:t>
            </a:r>
            <a:r>
              <a:rPr lang="en-US" sz="2800" dirty="0"/>
              <a:t>, </a:t>
            </a:r>
            <a:r>
              <a:rPr lang="en-US" dirty="0"/>
              <a:t>The </a:t>
            </a:r>
            <a:r>
              <a:rPr lang="en-US" i="1" dirty="0"/>
              <a:t>“Most Holy” </a:t>
            </a:r>
            <a:r>
              <a:rPr lang="en-US" dirty="0"/>
              <a:t>place was not accessible to all people, and not even to all of the priests. Hebrews 9:7-8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128" y="82429"/>
            <a:ext cx="7772400" cy="1308050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Strange Events.</a:t>
            </a:r>
            <a:r>
              <a:rPr lang="en-US" sz="3600" b="1" dirty="0">
                <a:solidFill>
                  <a:schemeClr val="tx1"/>
                </a:solidFill>
              </a:rPr>
              <a:t> Matthew 27:51-56; </a:t>
            </a:r>
            <a:br>
              <a:rPr lang="en-US" sz="3600" b="1" dirty="0">
                <a:solidFill>
                  <a:schemeClr val="tx1"/>
                </a:solidFill>
              </a:rPr>
            </a:br>
            <a:r>
              <a:rPr lang="en-US" sz="3600" b="1" dirty="0">
                <a:solidFill>
                  <a:schemeClr val="tx1"/>
                </a:solidFill>
              </a:rPr>
              <a:t>Mark 15:38-41; Luke 23:45, 47-49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006" y="1447800"/>
            <a:ext cx="7772400" cy="4262705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i="1"/>
              <a:t>“</a:t>
            </a:r>
            <a:r>
              <a:rPr lang="en-US" sz="3200" b="1" i="1" u="sng"/>
              <a:t>The Tombs were opened</a:t>
            </a:r>
            <a:r>
              <a:rPr lang="en-US" sz="3200" i="1" dirty="0"/>
              <a:t>.”</a:t>
            </a:r>
          </a:p>
          <a:p>
            <a:r>
              <a:rPr lang="en-US" sz="3200" i="1"/>
              <a:t>“</a:t>
            </a:r>
            <a:r>
              <a:rPr lang="en-US" sz="3200" b="1" i="1"/>
              <a:t>52 and the tombs were opened; and many bodies of the saints that had fallen asleep were raised</a:t>
            </a:r>
            <a:r>
              <a:rPr lang="en-US" sz="3200" b="1" i="1" dirty="0"/>
              <a:t>;</a:t>
            </a:r>
          </a:p>
          <a:p>
            <a:pPr marL="0" indent="0">
              <a:buNone/>
            </a:pPr>
            <a:endParaRPr lang="en-US" sz="3200" b="1" i="1" dirty="0"/>
          </a:p>
          <a:p>
            <a:r>
              <a:rPr lang="en-US" sz="3200" i="1"/>
              <a:t>“</a:t>
            </a:r>
            <a:r>
              <a:rPr lang="en-US" sz="3200" b="1" i="1"/>
              <a:t>53 and coming forth out of the tombs after his resurrection they entered into the holy city and appeared unto many</a:t>
            </a:r>
            <a:r>
              <a:rPr lang="en-US" sz="3200" i="1" dirty="0"/>
              <a:t>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0DC7395-7B58-2884-A01E-FD77DB0B2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128" y="82429"/>
            <a:ext cx="7772400" cy="1308050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Strange Events.</a:t>
            </a:r>
            <a:r>
              <a:rPr lang="en-US" sz="3600" b="1" dirty="0">
                <a:solidFill>
                  <a:schemeClr val="tx1"/>
                </a:solidFill>
              </a:rPr>
              <a:t> Matthew 27:51-56; </a:t>
            </a:r>
            <a:br>
              <a:rPr lang="en-US" sz="3600" b="1" dirty="0">
                <a:solidFill>
                  <a:schemeClr val="tx1"/>
                </a:solidFill>
              </a:rPr>
            </a:br>
            <a:r>
              <a:rPr lang="en-US" sz="3600" b="1" dirty="0">
                <a:solidFill>
                  <a:schemeClr val="tx1"/>
                </a:solidFill>
              </a:rPr>
              <a:t>Mark 15:38-41; Luke 23:45, 47-49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2800767"/>
          </a:xfrm>
        </p:spPr>
        <p:txBody>
          <a:bodyPr>
            <a:spAutoFit/>
          </a:bodyPr>
          <a:lstStyle/>
          <a:p>
            <a:r>
              <a:rPr lang="en-US" sz="3200" b="1"/>
              <a:t>Matthew 27:54</a:t>
            </a:r>
            <a:r>
              <a:rPr lang="en-US" sz="3200"/>
              <a:t>, </a:t>
            </a:r>
            <a:r>
              <a:rPr lang="en-US" sz="3200" i="1"/>
              <a:t>“</a:t>
            </a:r>
            <a:r>
              <a:rPr lang="en-US" sz="3200" b="1" i="1"/>
              <a:t>Now the centurion, and they that were with him watching Jesus, when they saw the earthquake, and the things that were done, feared exceedingly, saying, </a:t>
            </a:r>
            <a:r>
              <a:rPr lang="en-US" sz="4000" b="1" i="1" u="sng"/>
              <a:t>Truly this was the Son of God</a:t>
            </a:r>
            <a:r>
              <a:rPr lang="en-US" sz="4000" i="1" dirty="0"/>
              <a:t>.”</a:t>
            </a:r>
            <a:endParaRPr lang="en-US" sz="3200" i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8067" y="725141"/>
            <a:ext cx="7772400" cy="692497"/>
          </a:xfrm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The Conclusion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92239" y="1671447"/>
            <a:ext cx="7972331" cy="2985433"/>
          </a:xfrm>
        </p:spPr>
        <p:txBody>
          <a:bodyPr wrap="square">
            <a:spAutoFit/>
          </a:bodyPr>
          <a:lstStyle/>
          <a:p>
            <a:r>
              <a:rPr lang="en-US" sz="2800" b="1"/>
              <a:t>To Manifest His Love For Us. Romans 5:8</a:t>
            </a:r>
            <a:endParaRPr lang="en-US" sz="2800" b="1" dirty="0"/>
          </a:p>
          <a:p>
            <a:r>
              <a:rPr lang="en-US" sz="2800" b="1"/>
              <a:t>To Leave Us A Needed Example. 1 Peter 2:21-24</a:t>
            </a:r>
            <a:endParaRPr lang="en-US" sz="2800" b="1" dirty="0"/>
          </a:p>
          <a:p>
            <a:r>
              <a:rPr lang="en-US" sz="2800" b="1"/>
              <a:t>To Thwart the Schemes of Satan and of the World</a:t>
            </a:r>
            <a:r>
              <a:rPr lang="en-US" sz="2800" b="1" dirty="0"/>
              <a:t>.</a:t>
            </a:r>
            <a:br>
              <a:rPr lang="en-US" sz="2800" b="1"/>
            </a:br>
            <a:r>
              <a:rPr lang="en-US" sz="2800" b="1"/>
              <a:t>Acts 2:22-24; cf. Hebrews 2:14-15</a:t>
            </a:r>
            <a:endParaRPr lang="en-US" sz="2800" b="1" dirty="0"/>
          </a:p>
          <a:p>
            <a:r>
              <a:rPr lang="en-US" sz="2800" b="1"/>
              <a:t>To Draw All Men To Himself. John 12:32</a:t>
            </a:r>
            <a:endParaRPr lang="en-US" sz="2800" b="1" dirty="0"/>
          </a:p>
          <a:p>
            <a:r>
              <a:rPr lang="en-US" sz="2800" b="1"/>
              <a:t>To Demonstrate the Awfulness of Sin. Romans 7:13</a:t>
            </a:r>
            <a:endParaRPr lang="en-US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6181" y="84244"/>
            <a:ext cx="7772400" cy="136960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Why The Crucifixion?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Romans 3:23-26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604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Franklin Gothic Book</vt:lpstr>
      <vt:lpstr>Lucida Sans Unicode</vt:lpstr>
      <vt:lpstr>Perpetua</vt:lpstr>
      <vt:lpstr>Wingdings 2</vt:lpstr>
      <vt:lpstr>Theme10</vt:lpstr>
      <vt:lpstr>The Crucifixion </vt:lpstr>
      <vt:lpstr>The Crucifixion Matthew 27:35-38; Mark 15:24-28; Luke 23:33-34, 38; John 19:18-24</vt:lpstr>
      <vt:lpstr>The Mocking. Matthew 27:39-44;  Mark 15:29-32; Luke 23:35-43</vt:lpstr>
      <vt:lpstr>“It is finished” John 19:30; cf. 17:4</vt:lpstr>
      <vt:lpstr>Strange Events.</vt:lpstr>
      <vt:lpstr>Strange Events. Matthew 27:51-56;  Mark 15:38-41; Luke 23:45, 47-49</vt:lpstr>
      <vt:lpstr>Strange Events. Matthew 27:51-56;  Mark 15:38-41; Luke 23:45, 47-49</vt:lpstr>
      <vt:lpstr>The Conclusion </vt:lpstr>
      <vt:lpstr>Why The Crucifixion? Romans 3:23-26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Crucifixion</dc:title>
  <dc:creator>mgalloway2715@gmail.com</dc:creator>
  <cp:lastModifiedBy>Richard Lidh</cp:lastModifiedBy>
  <cp:revision>9</cp:revision>
  <cp:lastPrinted>2022-10-29T00:39:02Z</cp:lastPrinted>
  <dcterms:created xsi:type="dcterms:W3CDTF">2022-10-19T19:25:37Z</dcterms:created>
  <dcterms:modified xsi:type="dcterms:W3CDTF">2022-10-29T00:39:27Z</dcterms:modified>
</cp:coreProperties>
</file>